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147477910" r:id="rId4"/>
    <p:sldId id="2147477912" r:id="rId5"/>
    <p:sldId id="2147477913" r:id="rId6"/>
    <p:sldId id="260" r:id="rId7"/>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245" y="5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4700E-9D87-9D2D-3920-585B9A0171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a-DK"/>
          </a:p>
        </p:txBody>
      </p:sp>
      <p:sp>
        <p:nvSpPr>
          <p:cNvPr id="3" name="Subtitle 2">
            <a:extLst>
              <a:ext uri="{FF2B5EF4-FFF2-40B4-BE49-F238E27FC236}">
                <a16:creationId xmlns:a16="http://schemas.microsoft.com/office/drawing/2014/main" id="{8A7DC4A8-A8CC-87B3-B45C-96A7705BCD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a-DK"/>
          </a:p>
        </p:txBody>
      </p:sp>
      <p:sp>
        <p:nvSpPr>
          <p:cNvPr id="4" name="Date Placeholder 3">
            <a:extLst>
              <a:ext uri="{FF2B5EF4-FFF2-40B4-BE49-F238E27FC236}">
                <a16:creationId xmlns:a16="http://schemas.microsoft.com/office/drawing/2014/main" id="{E849E294-006A-7062-F82B-44498416F308}"/>
              </a:ext>
            </a:extLst>
          </p:cNvPr>
          <p:cNvSpPr>
            <a:spLocks noGrp="1"/>
          </p:cNvSpPr>
          <p:nvPr>
            <p:ph type="dt" sz="half" idx="10"/>
          </p:nvPr>
        </p:nvSpPr>
        <p:spPr/>
        <p:txBody>
          <a:bodyPr/>
          <a:lstStyle/>
          <a:p>
            <a:fld id="{74285B6D-0AC9-4AF9-81FF-B640C24B4B52}" type="datetimeFigureOut">
              <a:rPr lang="da-DK" smtClean="0"/>
              <a:t>08-09-2023</a:t>
            </a:fld>
            <a:endParaRPr lang="da-DK"/>
          </a:p>
        </p:txBody>
      </p:sp>
      <p:sp>
        <p:nvSpPr>
          <p:cNvPr id="5" name="Footer Placeholder 4">
            <a:extLst>
              <a:ext uri="{FF2B5EF4-FFF2-40B4-BE49-F238E27FC236}">
                <a16:creationId xmlns:a16="http://schemas.microsoft.com/office/drawing/2014/main" id="{88014217-A907-C65E-0655-357C623FD06A}"/>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819E0407-3EDA-9F36-A3EB-D2BC04C4C128}"/>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273333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4D8D-5127-2FD1-CDF7-67F7CF538228}"/>
              </a:ext>
            </a:extLst>
          </p:cNvPr>
          <p:cNvSpPr>
            <a:spLocks noGrp="1"/>
          </p:cNvSpPr>
          <p:nvPr>
            <p:ph type="title"/>
          </p:nvPr>
        </p:nvSpPr>
        <p:spPr/>
        <p:txBody>
          <a:bodyPr/>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C9992099-72BB-78B3-C5DD-6557D9FE41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467293E8-C24D-7F81-7B8D-198989F29077}"/>
              </a:ext>
            </a:extLst>
          </p:cNvPr>
          <p:cNvSpPr>
            <a:spLocks noGrp="1"/>
          </p:cNvSpPr>
          <p:nvPr>
            <p:ph type="dt" sz="half" idx="10"/>
          </p:nvPr>
        </p:nvSpPr>
        <p:spPr/>
        <p:txBody>
          <a:bodyPr/>
          <a:lstStyle/>
          <a:p>
            <a:fld id="{74285B6D-0AC9-4AF9-81FF-B640C24B4B52}" type="datetimeFigureOut">
              <a:rPr lang="da-DK" smtClean="0"/>
              <a:t>08-09-2023</a:t>
            </a:fld>
            <a:endParaRPr lang="da-DK"/>
          </a:p>
        </p:txBody>
      </p:sp>
      <p:sp>
        <p:nvSpPr>
          <p:cNvPr id="5" name="Footer Placeholder 4">
            <a:extLst>
              <a:ext uri="{FF2B5EF4-FFF2-40B4-BE49-F238E27FC236}">
                <a16:creationId xmlns:a16="http://schemas.microsoft.com/office/drawing/2014/main" id="{BC908800-7F0F-7CE4-3880-03B62E7EA263}"/>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CFB0A3D7-DD8F-E29D-2AF4-2392B1B42118}"/>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722204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0F3FB4-45C2-81BC-431C-FE9011EE4DD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02DA7CF0-4386-6ABC-FBBE-189860EA99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560AA57E-E181-6CB5-1D08-F1F4A0F18845}"/>
              </a:ext>
            </a:extLst>
          </p:cNvPr>
          <p:cNvSpPr>
            <a:spLocks noGrp="1"/>
          </p:cNvSpPr>
          <p:nvPr>
            <p:ph type="dt" sz="half" idx="10"/>
          </p:nvPr>
        </p:nvSpPr>
        <p:spPr/>
        <p:txBody>
          <a:bodyPr/>
          <a:lstStyle/>
          <a:p>
            <a:fld id="{74285B6D-0AC9-4AF9-81FF-B640C24B4B52}" type="datetimeFigureOut">
              <a:rPr lang="da-DK" smtClean="0"/>
              <a:t>08-09-2023</a:t>
            </a:fld>
            <a:endParaRPr lang="da-DK"/>
          </a:p>
        </p:txBody>
      </p:sp>
      <p:sp>
        <p:nvSpPr>
          <p:cNvPr id="5" name="Footer Placeholder 4">
            <a:extLst>
              <a:ext uri="{FF2B5EF4-FFF2-40B4-BE49-F238E27FC236}">
                <a16:creationId xmlns:a16="http://schemas.microsoft.com/office/drawing/2014/main" id="{BA4B1B41-F537-73A4-C9FE-75BC9D9DCC62}"/>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E73353F8-6B9E-DC44-CE5D-63ABF4CE8F4D}"/>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22109196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957736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0003798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478903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720010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2530495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1399654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711797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44239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E83D9-6110-C2AE-C38E-E4782AA94832}"/>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BAFF36A9-48C7-B92D-7A3A-F6FE911F77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71C0DADA-D7AF-5D80-38FF-1F3FB0D84124}"/>
              </a:ext>
            </a:extLst>
          </p:cNvPr>
          <p:cNvSpPr>
            <a:spLocks noGrp="1"/>
          </p:cNvSpPr>
          <p:nvPr>
            <p:ph type="dt" sz="half" idx="10"/>
          </p:nvPr>
        </p:nvSpPr>
        <p:spPr/>
        <p:txBody>
          <a:bodyPr/>
          <a:lstStyle/>
          <a:p>
            <a:fld id="{74285B6D-0AC9-4AF9-81FF-B640C24B4B52}" type="datetimeFigureOut">
              <a:rPr lang="da-DK" smtClean="0"/>
              <a:t>08-09-2023</a:t>
            </a:fld>
            <a:endParaRPr lang="da-DK"/>
          </a:p>
        </p:txBody>
      </p:sp>
      <p:sp>
        <p:nvSpPr>
          <p:cNvPr id="5" name="Footer Placeholder 4">
            <a:extLst>
              <a:ext uri="{FF2B5EF4-FFF2-40B4-BE49-F238E27FC236}">
                <a16:creationId xmlns:a16="http://schemas.microsoft.com/office/drawing/2014/main" id="{20E5E243-781C-6B75-7A45-191C219E3D43}"/>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70B637FD-23BB-B8E5-1789-79FC600E3F95}"/>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33402734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771422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080982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1386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36693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86362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15839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76943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08053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8971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4437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F07F7-DA51-66D2-A3B6-5A84B6BE84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a-DK"/>
          </a:p>
        </p:txBody>
      </p:sp>
      <p:sp>
        <p:nvSpPr>
          <p:cNvPr id="3" name="Text Placeholder 2">
            <a:extLst>
              <a:ext uri="{FF2B5EF4-FFF2-40B4-BE49-F238E27FC236}">
                <a16:creationId xmlns:a16="http://schemas.microsoft.com/office/drawing/2014/main" id="{F59544C4-97E7-FE6D-0594-3DEB8D49E2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7E429E-C138-E81E-633E-953B172615F8}"/>
              </a:ext>
            </a:extLst>
          </p:cNvPr>
          <p:cNvSpPr>
            <a:spLocks noGrp="1"/>
          </p:cNvSpPr>
          <p:nvPr>
            <p:ph type="dt" sz="half" idx="10"/>
          </p:nvPr>
        </p:nvSpPr>
        <p:spPr/>
        <p:txBody>
          <a:bodyPr/>
          <a:lstStyle/>
          <a:p>
            <a:fld id="{74285B6D-0AC9-4AF9-81FF-B640C24B4B52}" type="datetimeFigureOut">
              <a:rPr lang="da-DK" smtClean="0"/>
              <a:t>08-09-2023</a:t>
            </a:fld>
            <a:endParaRPr lang="da-DK"/>
          </a:p>
        </p:txBody>
      </p:sp>
      <p:sp>
        <p:nvSpPr>
          <p:cNvPr id="5" name="Footer Placeholder 4">
            <a:extLst>
              <a:ext uri="{FF2B5EF4-FFF2-40B4-BE49-F238E27FC236}">
                <a16:creationId xmlns:a16="http://schemas.microsoft.com/office/drawing/2014/main" id="{3321755A-A8F7-1FE3-A610-F16C3F13E8F8}"/>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D7BD95DB-D417-7A6F-95AF-7A4889BF52F7}"/>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7842557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189963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469226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983058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44147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1759502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941046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348263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9701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35328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267096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56115-41BB-76EB-6D13-BD095CDC158D}"/>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88EB5DD0-968F-34DA-D6C0-3FBF7CBE03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Content Placeholder 3">
            <a:extLst>
              <a:ext uri="{FF2B5EF4-FFF2-40B4-BE49-F238E27FC236}">
                <a16:creationId xmlns:a16="http://schemas.microsoft.com/office/drawing/2014/main" id="{383DC614-55D2-7998-0439-A33E0D1587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Date Placeholder 4">
            <a:extLst>
              <a:ext uri="{FF2B5EF4-FFF2-40B4-BE49-F238E27FC236}">
                <a16:creationId xmlns:a16="http://schemas.microsoft.com/office/drawing/2014/main" id="{C8C3504E-4837-CA7F-3C25-1787FCC8A43E}"/>
              </a:ext>
            </a:extLst>
          </p:cNvPr>
          <p:cNvSpPr>
            <a:spLocks noGrp="1"/>
          </p:cNvSpPr>
          <p:nvPr>
            <p:ph type="dt" sz="half" idx="10"/>
          </p:nvPr>
        </p:nvSpPr>
        <p:spPr/>
        <p:txBody>
          <a:bodyPr/>
          <a:lstStyle/>
          <a:p>
            <a:fld id="{74285B6D-0AC9-4AF9-81FF-B640C24B4B52}" type="datetimeFigureOut">
              <a:rPr lang="da-DK" smtClean="0"/>
              <a:t>08-09-2023</a:t>
            </a:fld>
            <a:endParaRPr lang="da-DK"/>
          </a:p>
        </p:txBody>
      </p:sp>
      <p:sp>
        <p:nvSpPr>
          <p:cNvPr id="6" name="Footer Placeholder 5">
            <a:extLst>
              <a:ext uri="{FF2B5EF4-FFF2-40B4-BE49-F238E27FC236}">
                <a16:creationId xmlns:a16="http://schemas.microsoft.com/office/drawing/2014/main" id="{656D5867-DD87-286F-80EE-A467EE016991}"/>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399522B8-53F0-DD62-13EF-09D24FED97B6}"/>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5660229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479685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97652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35334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66152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21620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75828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919856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96779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15154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01272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B4E59-5FE7-C216-73ED-234226ED54D9}"/>
              </a:ext>
            </a:extLst>
          </p:cNvPr>
          <p:cNvSpPr>
            <a:spLocks noGrp="1"/>
          </p:cNvSpPr>
          <p:nvPr>
            <p:ph type="title"/>
          </p:nvPr>
        </p:nvSpPr>
        <p:spPr>
          <a:xfrm>
            <a:off x="839788" y="365125"/>
            <a:ext cx="10515600" cy="1325563"/>
          </a:xfrm>
        </p:spPr>
        <p:txBody>
          <a:bodyPr/>
          <a:lstStyle/>
          <a:p>
            <a:r>
              <a:rPr lang="en-US"/>
              <a:t>Click to edit Master title style</a:t>
            </a:r>
            <a:endParaRPr lang="da-DK"/>
          </a:p>
        </p:txBody>
      </p:sp>
      <p:sp>
        <p:nvSpPr>
          <p:cNvPr id="3" name="Text Placeholder 2">
            <a:extLst>
              <a:ext uri="{FF2B5EF4-FFF2-40B4-BE49-F238E27FC236}">
                <a16:creationId xmlns:a16="http://schemas.microsoft.com/office/drawing/2014/main" id="{47C487DC-8432-CCE5-F430-0527097B1D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661A61-154D-4022-4133-E5F014464B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Text Placeholder 4">
            <a:extLst>
              <a:ext uri="{FF2B5EF4-FFF2-40B4-BE49-F238E27FC236}">
                <a16:creationId xmlns:a16="http://schemas.microsoft.com/office/drawing/2014/main" id="{441468AE-A284-ECE0-E08F-F374331585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D7D668-2D10-1234-AFB7-F76505BB7D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7" name="Date Placeholder 6">
            <a:extLst>
              <a:ext uri="{FF2B5EF4-FFF2-40B4-BE49-F238E27FC236}">
                <a16:creationId xmlns:a16="http://schemas.microsoft.com/office/drawing/2014/main" id="{3DEB77DD-E524-62D6-0B69-32FADBF5D989}"/>
              </a:ext>
            </a:extLst>
          </p:cNvPr>
          <p:cNvSpPr>
            <a:spLocks noGrp="1"/>
          </p:cNvSpPr>
          <p:nvPr>
            <p:ph type="dt" sz="half" idx="10"/>
          </p:nvPr>
        </p:nvSpPr>
        <p:spPr/>
        <p:txBody>
          <a:bodyPr/>
          <a:lstStyle/>
          <a:p>
            <a:fld id="{74285B6D-0AC9-4AF9-81FF-B640C24B4B52}" type="datetimeFigureOut">
              <a:rPr lang="da-DK" smtClean="0"/>
              <a:t>08-09-2023</a:t>
            </a:fld>
            <a:endParaRPr lang="da-DK"/>
          </a:p>
        </p:txBody>
      </p:sp>
      <p:sp>
        <p:nvSpPr>
          <p:cNvPr id="8" name="Footer Placeholder 7">
            <a:extLst>
              <a:ext uri="{FF2B5EF4-FFF2-40B4-BE49-F238E27FC236}">
                <a16:creationId xmlns:a16="http://schemas.microsoft.com/office/drawing/2014/main" id="{53BB296E-9073-E579-3E5D-63EE28DA17D4}"/>
              </a:ext>
            </a:extLst>
          </p:cNvPr>
          <p:cNvSpPr>
            <a:spLocks noGrp="1"/>
          </p:cNvSpPr>
          <p:nvPr>
            <p:ph type="ftr" sz="quarter" idx="11"/>
          </p:nvPr>
        </p:nvSpPr>
        <p:spPr/>
        <p:txBody>
          <a:bodyPr/>
          <a:lstStyle/>
          <a:p>
            <a:endParaRPr lang="da-DK"/>
          </a:p>
        </p:txBody>
      </p:sp>
      <p:sp>
        <p:nvSpPr>
          <p:cNvPr id="9" name="Slide Number Placeholder 8">
            <a:extLst>
              <a:ext uri="{FF2B5EF4-FFF2-40B4-BE49-F238E27FC236}">
                <a16:creationId xmlns:a16="http://schemas.microsoft.com/office/drawing/2014/main" id="{B1EAFDD5-E382-2D8E-31CC-C3FB11E480D1}"/>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241100398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5816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77271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0068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00088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73035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9167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96460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689003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345155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247643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50F90-C4ED-50DA-CA55-A9DC2D61FA42}"/>
              </a:ext>
            </a:extLst>
          </p:cNvPr>
          <p:cNvSpPr>
            <a:spLocks noGrp="1"/>
          </p:cNvSpPr>
          <p:nvPr>
            <p:ph type="title"/>
          </p:nvPr>
        </p:nvSpPr>
        <p:spPr/>
        <p:txBody>
          <a:bodyPr/>
          <a:lstStyle/>
          <a:p>
            <a:r>
              <a:rPr lang="en-US"/>
              <a:t>Click to edit Master title style</a:t>
            </a:r>
            <a:endParaRPr lang="da-DK"/>
          </a:p>
        </p:txBody>
      </p:sp>
      <p:sp>
        <p:nvSpPr>
          <p:cNvPr id="3" name="Date Placeholder 2">
            <a:extLst>
              <a:ext uri="{FF2B5EF4-FFF2-40B4-BE49-F238E27FC236}">
                <a16:creationId xmlns:a16="http://schemas.microsoft.com/office/drawing/2014/main" id="{91D63588-CF54-8BED-53F9-B2A53D919461}"/>
              </a:ext>
            </a:extLst>
          </p:cNvPr>
          <p:cNvSpPr>
            <a:spLocks noGrp="1"/>
          </p:cNvSpPr>
          <p:nvPr>
            <p:ph type="dt" sz="half" idx="10"/>
          </p:nvPr>
        </p:nvSpPr>
        <p:spPr/>
        <p:txBody>
          <a:bodyPr/>
          <a:lstStyle/>
          <a:p>
            <a:fld id="{74285B6D-0AC9-4AF9-81FF-B640C24B4B52}" type="datetimeFigureOut">
              <a:rPr lang="da-DK" smtClean="0"/>
              <a:t>08-09-2023</a:t>
            </a:fld>
            <a:endParaRPr lang="da-DK"/>
          </a:p>
        </p:txBody>
      </p:sp>
      <p:sp>
        <p:nvSpPr>
          <p:cNvPr id="4" name="Footer Placeholder 3">
            <a:extLst>
              <a:ext uri="{FF2B5EF4-FFF2-40B4-BE49-F238E27FC236}">
                <a16:creationId xmlns:a16="http://schemas.microsoft.com/office/drawing/2014/main" id="{171A3131-2D3C-8A3B-5299-CFB78D6140E5}"/>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183CA8CB-F1F6-FC66-2E2E-5E7697FAD3F1}"/>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338900042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0690999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865925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3541632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687446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25365804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1916802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04958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3009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96635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521864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85BD13-F6C1-D4B4-E9E3-B04931566801}"/>
              </a:ext>
            </a:extLst>
          </p:cNvPr>
          <p:cNvSpPr>
            <a:spLocks noGrp="1"/>
          </p:cNvSpPr>
          <p:nvPr>
            <p:ph type="dt" sz="half" idx="10"/>
          </p:nvPr>
        </p:nvSpPr>
        <p:spPr/>
        <p:txBody>
          <a:bodyPr/>
          <a:lstStyle/>
          <a:p>
            <a:fld id="{74285B6D-0AC9-4AF9-81FF-B640C24B4B52}" type="datetimeFigureOut">
              <a:rPr lang="da-DK" smtClean="0"/>
              <a:t>08-09-2023</a:t>
            </a:fld>
            <a:endParaRPr lang="da-DK"/>
          </a:p>
        </p:txBody>
      </p:sp>
      <p:sp>
        <p:nvSpPr>
          <p:cNvPr id="3" name="Footer Placeholder 2">
            <a:extLst>
              <a:ext uri="{FF2B5EF4-FFF2-40B4-BE49-F238E27FC236}">
                <a16:creationId xmlns:a16="http://schemas.microsoft.com/office/drawing/2014/main" id="{6D623CC1-8B16-C888-90C5-6C53C569D94A}"/>
              </a:ext>
            </a:extLst>
          </p:cNvPr>
          <p:cNvSpPr>
            <a:spLocks noGrp="1"/>
          </p:cNvSpPr>
          <p:nvPr>
            <p:ph type="ftr" sz="quarter" idx="11"/>
          </p:nvPr>
        </p:nvSpPr>
        <p:spPr/>
        <p:txBody>
          <a:bodyPr/>
          <a:lstStyle/>
          <a:p>
            <a:endParaRPr lang="da-DK"/>
          </a:p>
        </p:txBody>
      </p:sp>
      <p:sp>
        <p:nvSpPr>
          <p:cNvPr id="4" name="Slide Number Placeholder 3">
            <a:extLst>
              <a:ext uri="{FF2B5EF4-FFF2-40B4-BE49-F238E27FC236}">
                <a16:creationId xmlns:a16="http://schemas.microsoft.com/office/drawing/2014/main" id="{9F337BF4-7D43-5035-C3DC-C585E6C5ACF3}"/>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25023374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71163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47367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8095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610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95979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16346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18957882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18918221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57885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8050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0C7E3-3723-4E1E-CE84-C47F818234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Content Placeholder 2">
            <a:extLst>
              <a:ext uri="{FF2B5EF4-FFF2-40B4-BE49-F238E27FC236}">
                <a16:creationId xmlns:a16="http://schemas.microsoft.com/office/drawing/2014/main" id="{DE75BA70-5C79-C173-3917-9AB03261A9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Text Placeholder 3">
            <a:extLst>
              <a:ext uri="{FF2B5EF4-FFF2-40B4-BE49-F238E27FC236}">
                <a16:creationId xmlns:a16="http://schemas.microsoft.com/office/drawing/2014/main" id="{FDA9B1AC-ED82-7554-56F2-98D19B0AD8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415AD8-EC45-A299-9490-E47C51AA41CE}"/>
              </a:ext>
            </a:extLst>
          </p:cNvPr>
          <p:cNvSpPr>
            <a:spLocks noGrp="1"/>
          </p:cNvSpPr>
          <p:nvPr>
            <p:ph type="dt" sz="half" idx="10"/>
          </p:nvPr>
        </p:nvSpPr>
        <p:spPr/>
        <p:txBody>
          <a:bodyPr/>
          <a:lstStyle/>
          <a:p>
            <a:fld id="{74285B6D-0AC9-4AF9-81FF-B640C24B4B52}" type="datetimeFigureOut">
              <a:rPr lang="da-DK" smtClean="0"/>
              <a:t>08-09-2023</a:t>
            </a:fld>
            <a:endParaRPr lang="da-DK"/>
          </a:p>
        </p:txBody>
      </p:sp>
      <p:sp>
        <p:nvSpPr>
          <p:cNvPr id="6" name="Footer Placeholder 5">
            <a:extLst>
              <a:ext uri="{FF2B5EF4-FFF2-40B4-BE49-F238E27FC236}">
                <a16:creationId xmlns:a16="http://schemas.microsoft.com/office/drawing/2014/main" id="{62C08778-BDE5-5B3E-D9D2-78CFCBCD5A0A}"/>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E4E41F59-EA1F-4F3A-90EF-2D2AAC573051}"/>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45820844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41448691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294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6787557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535755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C395E-5A94-4155-B32B-0EBA9CA801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EA0AA6-57D6-4280-83AA-3D39D86121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5D2A52-A897-41A6-9C5C-4EA640451A11}"/>
              </a:ext>
            </a:extLst>
          </p:cNvPr>
          <p:cNvSpPr>
            <a:spLocks noGrp="1"/>
          </p:cNvSpPr>
          <p:nvPr>
            <p:ph type="dt" sz="half" idx="10"/>
          </p:nvPr>
        </p:nvSpPr>
        <p:spPr/>
        <p:txBody>
          <a:bodyPr/>
          <a:lstStyle/>
          <a:p>
            <a:fld id="{B49DAA6C-2E91-4CBB-9586-153CA634C7D5}" type="datetimeFigureOut">
              <a:rPr lang="en-US" smtClean="0"/>
              <a:t>9/8/2023</a:t>
            </a:fld>
            <a:endParaRPr lang="en-US"/>
          </a:p>
        </p:txBody>
      </p:sp>
      <p:sp>
        <p:nvSpPr>
          <p:cNvPr id="5" name="Footer Placeholder 4">
            <a:extLst>
              <a:ext uri="{FF2B5EF4-FFF2-40B4-BE49-F238E27FC236}">
                <a16:creationId xmlns:a16="http://schemas.microsoft.com/office/drawing/2014/main" id="{4BAA435B-61D3-4799-B6F1-C70AE013F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FFA74-9482-401B-AD44-DCD7FD84E8AE}"/>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1049450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9D14D-8051-98F4-4134-CC0967949A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Picture Placeholder 2">
            <a:extLst>
              <a:ext uri="{FF2B5EF4-FFF2-40B4-BE49-F238E27FC236}">
                <a16:creationId xmlns:a16="http://schemas.microsoft.com/office/drawing/2014/main" id="{B65617FC-C9FA-B19E-D9B0-39D44EC13C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Text Placeholder 3">
            <a:extLst>
              <a:ext uri="{FF2B5EF4-FFF2-40B4-BE49-F238E27FC236}">
                <a16:creationId xmlns:a16="http://schemas.microsoft.com/office/drawing/2014/main" id="{6EEB14A7-8471-C292-0F86-40D1AE31C5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AD0EB1-AD0B-15C2-96D5-F5067AF922A6}"/>
              </a:ext>
            </a:extLst>
          </p:cNvPr>
          <p:cNvSpPr>
            <a:spLocks noGrp="1"/>
          </p:cNvSpPr>
          <p:nvPr>
            <p:ph type="dt" sz="half" idx="10"/>
          </p:nvPr>
        </p:nvSpPr>
        <p:spPr/>
        <p:txBody>
          <a:bodyPr/>
          <a:lstStyle/>
          <a:p>
            <a:fld id="{74285B6D-0AC9-4AF9-81FF-B640C24B4B52}" type="datetimeFigureOut">
              <a:rPr lang="da-DK" smtClean="0"/>
              <a:t>08-09-2023</a:t>
            </a:fld>
            <a:endParaRPr lang="da-DK"/>
          </a:p>
        </p:txBody>
      </p:sp>
      <p:sp>
        <p:nvSpPr>
          <p:cNvPr id="6" name="Footer Placeholder 5">
            <a:extLst>
              <a:ext uri="{FF2B5EF4-FFF2-40B4-BE49-F238E27FC236}">
                <a16:creationId xmlns:a16="http://schemas.microsoft.com/office/drawing/2014/main" id="{3C7F4B63-7D8F-BD74-F2ED-9BB7CB596656}"/>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AB3EE406-A676-4CA6-ACCD-A6DB2765FE7D}"/>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524756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74" Type="http://schemas.openxmlformats.org/officeDocument/2006/relationships/theme" Target="../theme/theme2.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image" Target="../media/image1.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71"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2A1035-FA4E-DE06-88F1-BC338C9120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a-DK"/>
          </a:p>
        </p:txBody>
      </p:sp>
      <p:sp>
        <p:nvSpPr>
          <p:cNvPr id="3" name="Text Placeholder 2">
            <a:extLst>
              <a:ext uri="{FF2B5EF4-FFF2-40B4-BE49-F238E27FC236}">
                <a16:creationId xmlns:a16="http://schemas.microsoft.com/office/drawing/2014/main" id="{160C891E-E73E-85AB-EC55-9443F5FFD6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5264B4A8-E77F-2829-D75F-B7E1ECF087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285B6D-0AC9-4AF9-81FF-B640C24B4B52}" type="datetimeFigureOut">
              <a:rPr lang="da-DK" smtClean="0"/>
              <a:t>08-09-2023</a:t>
            </a:fld>
            <a:endParaRPr lang="da-DK"/>
          </a:p>
        </p:txBody>
      </p:sp>
      <p:sp>
        <p:nvSpPr>
          <p:cNvPr id="5" name="Footer Placeholder 4">
            <a:extLst>
              <a:ext uri="{FF2B5EF4-FFF2-40B4-BE49-F238E27FC236}">
                <a16:creationId xmlns:a16="http://schemas.microsoft.com/office/drawing/2014/main" id="{D88D486C-385C-86B4-9EC1-5B5663BE6D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a:extLst>
              <a:ext uri="{FF2B5EF4-FFF2-40B4-BE49-F238E27FC236}">
                <a16:creationId xmlns:a16="http://schemas.microsoft.com/office/drawing/2014/main" id="{3D082266-2CEB-F9F0-685F-20B3C1CAEC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7EC5F7-FA67-48B7-A7DB-A15DB74E02BD}" type="slidenum">
              <a:rPr lang="da-DK" smtClean="0"/>
              <a:t>‹#›</a:t>
            </a:fld>
            <a:endParaRPr lang="da-DK"/>
          </a:p>
        </p:txBody>
      </p:sp>
    </p:spTree>
    <p:extLst>
      <p:ext uri="{BB962C8B-B14F-4D97-AF65-F5344CB8AC3E}">
        <p14:creationId xmlns:p14="http://schemas.microsoft.com/office/powerpoint/2010/main" val="4052666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6150515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hyperlink" Target="https://aka.ms/bctelemetry-isv-app" TargetMode="External"/><Relationship Id="rId2" Type="http://schemas.openxmlformats.org/officeDocument/2006/relationships/hyperlink" Target="https://aka.ms/bctelemetryreport"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5C008-247D-1C77-0595-AA08A6187F74}"/>
              </a:ext>
            </a:extLst>
          </p:cNvPr>
          <p:cNvSpPr>
            <a:spLocks noGrp="1"/>
          </p:cNvSpPr>
          <p:nvPr>
            <p:ph type="ctrTitle"/>
          </p:nvPr>
        </p:nvSpPr>
        <p:spPr/>
        <p:txBody>
          <a:bodyPr>
            <a:normAutofit/>
          </a:bodyPr>
          <a:lstStyle/>
          <a:p>
            <a:r>
              <a:rPr lang="da-DK" dirty="0"/>
              <a:t>September 2023 release of Power BI apps on </a:t>
            </a:r>
            <a:r>
              <a:rPr lang="da-DK" dirty="0" err="1"/>
              <a:t>telemetry</a:t>
            </a:r>
            <a:endParaRPr lang="da-DK" dirty="0"/>
          </a:p>
        </p:txBody>
      </p:sp>
      <p:sp>
        <p:nvSpPr>
          <p:cNvPr id="3" name="Subtitle 2">
            <a:extLst>
              <a:ext uri="{FF2B5EF4-FFF2-40B4-BE49-F238E27FC236}">
                <a16:creationId xmlns:a16="http://schemas.microsoft.com/office/drawing/2014/main" id="{376E8536-C531-7F8C-FEE5-F127D9397ABE}"/>
              </a:ext>
            </a:extLst>
          </p:cNvPr>
          <p:cNvSpPr>
            <a:spLocks noGrp="1"/>
          </p:cNvSpPr>
          <p:nvPr>
            <p:ph type="subTitle" idx="1"/>
          </p:nvPr>
        </p:nvSpPr>
        <p:spPr/>
        <p:txBody>
          <a:bodyPr/>
          <a:lstStyle/>
          <a:p>
            <a:r>
              <a:rPr lang="da-DK" dirty="0"/>
              <a:t>Dynamics 365 Business Central</a:t>
            </a:r>
          </a:p>
        </p:txBody>
      </p:sp>
    </p:spTree>
    <p:extLst>
      <p:ext uri="{BB962C8B-B14F-4D97-AF65-F5344CB8AC3E}">
        <p14:creationId xmlns:p14="http://schemas.microsoft.com/office/powerpoint/2010/main" val="1739678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a:xfrm>
            <a:off x="588263" y="457200"/>
            <a:ext cx="11018520" cy="1107996"/>
          </a:xfrm>
        </p:spPr>
        <p:txBody>
          <a:bodyPr/>
          <a:lstStyle/>
          <a:p>
            <a:r>
              <a:rPr lang="en-US" dirty="0"/>
              <a:t>Job queue errors: Now shows job queue entries that are stopped by the </a:t>
            </a:r>
            <a:r>
              <a:rPr lang="en-US" dirty="0" err="1"/>
              <a:t>platfom</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38110" y="1621103"/>
            <a:ext cx="8226633" cy="4717727"/>
          </a:xfrm>
          <a:prstGeom prst="rect">
            <a:avLst/>
          </a:prstGeom>
          <a:noFill/>
        </p:spPr>
      </p:pic>
      <p:sp>
        <p:nvSpPr>
          <p:cNvPr id="7" name="Arrow: Right 6">
            <a:extLst>
              <a:ext uri="{FF2B5EF4-FFF2-40B4-BE49-F238E27FC236}">
                <a16:creationId xmlns:a16="http://schemas.microsoft.com/office/drawing/2014/main" id="{6130B007-7959-213B-31CF-472583091EEB}"/>
              </a:ext>
            </a:extLst>
          </p:cNvPr>
          <p:cNvSpPr/>
          <p:nvPr/>
        </p:nvSpPr>
        <p:spPr bwMode="auto">
          <a:xfrm>
            <a:off x="1457474" y="4345460"/>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7224217" y="4729668"/>
            <a:ext cx="3885832" cy="1823532"/>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cs typeface="Segoe UI" pitchFamily="34" charset="0"/>
              </a:rPr>
              <a:t>Find job queue entries that repeatably fail and are then stopped by the platform</a:t>
            </a:r>
            <a:endParaRPr kumimoji="0" lang="en-DK" sz="2000" b="0" i="0" u="none" strike="noStrike" kern="1200" cap="none" spc="0" normalizeH="0" baseline="0" noProof="0" dirty="0" err="1">
              <a:ln>
                <a:noFill/>
              </a:ln>
              <a:solidFill>
                <a:srgbClr val="000000"/>
              </a:solidFill>
              <a:effectLst/>
              <a:uLnTx/>
              <a:uFillTx/>
              <a:latin typeface="Segoe UI"/>
              <a:cs typeface="Segoe UI" pitchFamily="34" charset="0"/>
            </a:endParaRPr>
          </a:p>
        </p:txBody>
      </p:sp>
      <p:sp>
        <p:nvSpPr>
          <p:cNvPr id="3" name="TextBox 2">
            <a:extLst>
              <a:ext uri="{FF2B5EF4-FFF2-40B4-BE49-F238E27FC236}">
                <a16:creationId xmlns:a16="http://schemas.microsoft.com/office/drawing/2014/main" id="{0DF6BE98-8F3B-580E-2F7C-E9CE30E647A1}"/>
              </a:ext>
            </a:extLst>
          </p:cNvPr>
          <p:cNvSpPr txBox="1"/>
          <p:nvPr/>
        </p:nvSpPr>
        <p:spPr>
          <a:xfrm>
            <a:off x="3164087" y="3840632"/>
            <a:ext cx="3842194" cy="161281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DK" dirty="0" err="1">
              <a:solidFill>
                <a:schemeClr val="tx1"/>
              </a:solidFill>
            </a:endParaRPr>
          </a:p>
        </p:txBody>
      </p:sp>
    </p:spTree>
    <p:extLst>
      <p:ext uri="{BB962C8B-B14F-4D97-AF65-F5344CB8AC3E}">
        <p14:creationId xmlns:p14="http://schemas.microsoft.com/office/powerpoint/2010/main" val="203706096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Easier troubleshooting of feature errors</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27314" y="1624913"/>
            <a:ext cx="8248226" cy="4710107"/>
          </a:xfrm>
          <a:prstGeom prst="rect">
            <a:avLst/>
          </a:prstGeom>
          <a:noFill/>
        </p:spPr>
      </p:pic>
      <p:sp>
        <p:nvSpPr>
          <p:cNvPr id="6" name="Arrow: Right 5">
            <a:extLst>
              <a:ext uri="{FF2B5EF4-FFF2-40B4-BE49-F238E27FC236}">
                <a16:creationId xmlns:a16="http://schemas.microsoft.com/office/drawing/2014/main" id="{1C27CB5D-C950-9040-9CD9-F55C6A354A2F}"/>
              </a:ext>
            </a:extLst>
          </p:cNvPr>
          <p:cNvSpPr/>
          <p:nvPr/>
        </p:nvSpPr>
        <p:spPr bwMode="auto">
          <a:xfrm>
            <a:off x="1402104" y="2733980"/>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446677" y="391148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7444378" y="2204770"/>
            <a:ext cx="3885832" cy="1263359"/>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cs typeface="Segoe UI" pitchFamily="34" charset="0"/>
              </a:rPr>
              <a:t>Feature errors now also show top/bottom of AL </a:t>
            </a:r>
            <a:r>
              <a:rPr kumimoji="0" lang="en-US" sz="2000" b="0" i="0" u="none" strike="noStrike" kern="1200" cap="none" spc="0" normalizeH="0" baseline="0" noProof="0" dirty="0" err="1">
                <a:ln>
                  <a:noFill/>
                </a:ln>
                <a:solidFill>
                  <a:srgbClr val="000000"/>
                </a:solidFill>
                <a:effectLst/>
                <a:uLnTx/>
                <a:uFillTx/>
                <a:latin typeface="Segoe UI"/>
                <a:cs typeface="Segoe UI" pitchFamily="34" charset="0"/>
              </a:rPr>
              <a:t>stacktrace</a:t>
            </a:r>
            <a:endParaRPr kumimoji="0" lang="en-DK" sz="2000" b="0" i="0" u="none" strike="noStrike" kern="1200" cap="none" spc="0" normalizeH="0" baseline="0" noProof="0" dirty="0" err="1">
              <a:ln>
                <a:noFill/>
              </a:ln>
              <a:solidFill>
                <a:srgbClr val="000000"/>
              </a:solidFill>
              <a:effectLst/>
              <a:uLnTx/>
              <a:uFillTx/>
              <a:latin typeface="Segoe UI"/>
              <a:cs typeface="Segoe UI" pitchFamily="34" charset="0"/>
            </a:endParaRPr>
          </a:p>
        </p:txBody>
      </p:sp>
      <p:sp>
        <p:nvSpPr>
          <p:cNvPr id="3" name="TextBox 2">
            <a:extLst>
              <a:ext uri="{FF2B5EF4-FFF2-40B4-BE49-F238E27FC236}">
                <a16:creationId xmlns:a16="http://schemas.microsoft.com/office/drawing/2014/main" id="{651E1A9A-A1AA-7267-0AC4-C85582C4B5A4}"/>
              </a:ext>
            </a:extLst>
          </p:cNvPr>
          <p:cNvSpPr txBox="1"/>
          <p:nvPr/>
        </p:nvSpPr>
        <p:spPr>
          <a:xfrm>
            <a:off x="3164087" y="3840632"/>
            <a:ext cx="6729556" cy="226360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DK" dirty="0" err="1">
              <a:solidFill>
                <a:schemeClr val="tx1"/>
              </a:solidFill>
            </a:endParaRPr>
          </a:p>
        </p:txBody>
      </p:sp>
    </p:spTree>
    <p:extLst>
      <p:ext uri="{BB962C8B-B14F-4D97-AF65-F5344CB8AC3E}">
        <p14:creationId xmlns:p14="http://schemas.microsoft.com/office/powerpoint/2010/main" val="36759960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a:xfrm>
            <a:off x="588263" y="457200"/>
            <a:ext cx="11018520" cy="1107996"/>
          </a:xfrm>
        </p:spPr>
        <p:txBody>
          <a:bodyPr/>
          <a:lstStyle/>
          <a:p>
            <a:r>
              <a:rPr lang="en-US" dirty="0"/>
              <a:t>ISVs can see the major version of Business Central for their install base</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27314" y="1629034"/>
            <a:ext cx="8248226" cy="4701865"/>
          </a:xfrm>
          <a:prstGeom prst="rect">
            <a:avLst/>
          </a:prstGeom>
          <a:noFill/>
        </p:spPr>
      </p:pic>
      <p:sp>
        <p:nvSpPr>
          <p:cNvPr id="6" name="Arrow: Right 5">
            <a:extLst>
              <a:ext uri="{FF2B5EF4-FFF2-40B4-BE49-F238E27FC236}">
                <a16:creationId xmlns:a16="http://schemas.microsoft.com/office/drawing/2014/main" id="{1C27CB5D-C950-9040-9CD9-F55C6A354A2F}"/>
              </a:ext>
            </a:extLst>
          </p:cNvPr>
          <p:cNvSpPr/>
          <p:nvPr/>
        </p:nvSpPr>
        <p:spPr bwMode="auto">
          <a:xfrm>
            <a:off x="1446676" y="333946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57531" y="313969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263676" y="4822459"/>
            <a:ext cx="3885832" cy="1572278"/>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cs typeface="Segoe UI" pitchFamily="34" charset="0"/>
              </a:rPr>
              <a:t>Inventory report now shows major BC version for environments where your app(s) are installed</a:t>
            </a:r>
            <a:endParaRPr kumimoji="0" lang="en-DK" sz="2000" b="0" i="0" u="none" strike="noStrike" kern="1200" cap="none" spc="0" normalizeH="0" baseline="0" noProof="0" dirty="0" err="1">
              <a:ln>
                <a:noFill/>
              </a:ln>
              <a:solidFill>
                <a:srgbClr val="000000"/>
              </a:solidFill>
              <a:effectLst/>
              <a:uLnTx/>
              <a:uFillTx/>
              <a:latin typeface="Segoe UI"/>
              <a:cs typeface="Segoe UI" pitchFamily="34" charset="0"/>
            </a:endParaRPr>
          </a:p>
        </p:txBody>
      </p:sp>
      <p:sp>
        <p:nvSpPr>
          <p:cNvPr id="3" name="TextBox 2">
            <a:extLst>
              <a:ext uri="{FF2B5EF4-FFF2-40B4-BE49-F238E27FC236}">
                <a16:creationId xmlns:a16="http://schemas.microsoft.com/office/drawing/2014/main" id="{651E1A9A-A1AA-7267-0AC4-C85582C4B5A4}"/>
              </a:ext>
            </a:extLst>
          </p:cNvPr>
          <p:cNvSpPr txBox="1"/>
          <p:nvPr/>
        </p:nvSpPr>
        <p:spPr>
          <a:xfrm>
            <a:off x="7294605" y="3222794"/>
            <a:ext cx="959710" cy="226360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DK" dirty="0" err="1">
              <a:solidFill>
                <a:schemeClr val="tx1"/>
              </a:solidFill>
            </a:endParaRPr>
          </a:p>
        </p:txBody>
      </p:sp>
    </p:spTree>
    <p:extLst>
      <p:ext uri="{BB962C8B-B14F-4D97-AF65-F5344CB8AC3E}">
        <p14:creationId xmlns:p14="http://schemas.microsoft.com/office/powerpoint/2010/main" val="279167912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4B176B-8748-26DE-D520-E4CCF27FE1B0}"/>
              </a:ext>
            </a:extLst>
          </p:cNvPr>
          <p:cNvSpPr>
            <a:spLocks noGrp="1"/>
          </p:cNvSpPr>
          <p:nvPr>
            <p:ph type="title"/>
          </p:nvPr>
        </p:nvSpPr>
        <p:spPr>
          <a:xfrm>
            <a:off x="838200" y="0"/>
            <a:ext cx="10515600" cy="1325563"/>
          </a:xfrm>
        </p:spPr>
        <p:txBody>
          <a:bodyPr>
            <a:normAutofit/>
          </a:bodyPr>
          <a:lstStyle/>
          <a:p>
            <a:r>
              <a:rPr lang="da-DK" sz="6000" dirty="0" err="1"/>
              <a:t>Get</a:t>
            </a:r>
            <a:r>
              <a:rPr lang="da-DK" sz="6000" dirty="0"/>
              <a:t> the apps from Appsource</a:t>
            </a:r>
          </a:p>
        </p:txBody>
      </p:sp>
      <p:sp>
        <p:nvSpPr>
          <p:cNvPr id="5" name="Content Placeholder 4">
            <a:extLst>
              <a:ext uri="{FF2B5EF4-FFF2-40B4-BE49-F238E27FC236}">
                <a16:creationId xmlns:a16="http://schemas.microsoft.com/office/drawing/2014/main" id="{3B681660-5400-C7DA-94BE-EC9163866E98}"/>
              </a:ext>
            </a:extLst>
          </p:cNvPr>
          <p:cNvSpPr>
            <a:spLocks noGrp="1"/>
          </p:cNvSpPr>
          <p:nvPr>
            <p:ph idx="1"/>
          </p:nvPr>
        </p:nvSpPr>
        <p:spPr/>
        <p:txBody>
          <a:bodyPr>
            <a:normAutofit/>
          </a:bodyPr>
          <a:lstStyle/>
          <a:p>
            <a:pPr marL="0" indent="0">
              <a:buNone/>
            </a:pPr>
            <a:r>
              <a:rPr lang="da-DK" sz="4000" dirty="0"/>
              <a:t>For </a:t>
            </a:r>
            <a:r>
              <a:rPr lang="da-DK" sz="4000" dirty="0" err="1"/>
              <a:t>environment</a:t>
            </a:r>
            <a:r>
              <a:rPr lang="da-DK" sz="4000" dirty="0"/>
              <a:t> </a:t>
            </a:r>
            <a:r>
              <a:rPr lang="da-DK" sz="4000" dirty="0" err="1"/>
              <a:t>telemetry</a:t>
            </a:r>
            <a:br>
              <a:rPr lang="da-DK" sz="4000" dirty="0"/>
            </a:br>
            <a:r>
              <a:rPr lang="da-DK" sz="4000" dirty="0">
                <a:hlinkClick r:id="rId2"/>
              </a:rPr>
              <a:t>https://aka.ms/bctelemetryreport</a:t>
            </a:r>
            <a:br>
              <a:rPr lang="da-DK" sz="4000" dirty="0"/>
            </a:br>
            <a:endParaRPr lang="da-DK" sz="4000" dirty="0"/>
          </a:p>
          <a:p>
            <a:pPr marL="0" indent="0">
              <a:buNone/>
            </a:pPr>
            <a:endParaRPr lang="da-DK" sz="4000" dirty="0"/>
          </a:p>
          <a:p>
            <a:pPr marL="0" indent="0">
              <a:buNone/>
            </a:pPr>
            <a:r>
              <a:rPr lang="da-DK" sz="4000" dirty="0"/>
              <a:t>For app </a:t>
            </a:r>
            <a:r>
              <a:rPr lang="da-DK" sz="4000" dirty="0" err="1"/>
              <a:t>telemetry</a:t>
            </a:r>
            <a:br>
              <a:rPr lang="da-DK" sz="4000" dirty="0"/>
            </a:br>
            <a:r>
              <a:rPr lang="da-DK" sz="4000" dirty="0">
                <a:hlinkClick r:id="rId3"/>
              </a:rPr>
              <a:t>https://aka.ms/bctelemetry-isv-app</a:t>
            </a:r>
            <a:r>
              <a:rPr lang="da-DK" sz="4000" dirty="0"/>
              <a:t> </a:t>
            </a:r>
          </a:p>
        </p:txBody>
      </p:sp>
    </p:spTree>
    <p:extLst>
      <p:ext uri="{BB962C8B-B14F-4D97-AF65-F5344CB8AC3E}">
        <p14:creationId xmlns:p14="http://schemas.microsoft.com/office/powerpoint/2010/main" val="18178943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8581</TotalTime>
  <Words>116</Words>
  <Application>Microsoft Office PowerPoint</Application>
  <PresentationFormat>Widescreen</PresentationFormat>
  <Paragraphs>12</Paragraphs>
  <Slides>5</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vt:i4>
      </vt:variant>
    </vt:vector>
  </HeadingPairs>
  <TitlesOfParts>
    <vt:vector size="14" baseType="lpstr">
      <vt:lpstr>Arial</vt:lpstr>
      <vt:lpstr>Calibri</vt:lpstr>
      <vt:lpstr>Calibri Light</vt:lpstr>
      <vt:lpstr>Consolas</vt:lpstr>
      <vt:lpstr>Segoe UI</vt:lpstr>
      <vt:lpstr>Segoe UI Semibold</vt:lpstr>
      <vt:lpstr>Wingdings</vt:lpstr>
      <vt:lpstr>Office Theme</vt:lpstr>
      <vt:lpstr>1_Microsoft D365 template</vt:lpstr>
      <vt:lpstr>September 2023 release of Power BI apps on telemetry</vt:lpstr>
      <vt:lpstr>Job queue errors: Now shows job queue entries that are stopped by the platfom</vt:lpstr>
      <vt:lpstr>Easier troubleshooting of feature errors</vt:lpstr>
      <vt:lpstr>ISVs can see the major version of Business Central for their install base</vt:lpstr>
      <vt:lpstr>Get the apps from Appsource</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 AI help you analyze performance issues in Dynamics 365 Business Central</dc:title>
  <dc:creator>Kennie Pontoppidan</dc:creator>
  <cp:lastModifiedBy>Kennie Pontoppidan</cp:lastModifiedBy>
  <cp:revision>14</cp:revision>
  <dcterms:created xsi:type="dcterms:W3CDTF">2023-06-22T14:29:22Z</dcterms:created>
  <dcterms:modified xsi:type="dcterms:W3CDTF">2023-09-08T10:47:00Z</dcterms:modified>
</cp:coreProperties>
</file>